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6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15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770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AC7CD6-4D1F-49DF-995A-5786B8AAB4B9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8CDABF-E80E-41EB-9FD3-7FDB33E44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BCD84E-241A-425D-82BC-84761F66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5979A-C648-DC6B-1807-A16067C7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FFFFFF"/>
                </a:solidFill>
              </a:rPr>
              <a:t>Badgers</a:t>
            </a:r>
            <a:br>
              <a:rPr lang="en-GB" sz="4800">
                <a:solidFill>
                  <a:srgbClr val="FFFFFF"/>
                </a:solidFill>
              </a:rPr>
            </a:b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Meet the 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CDF75-C085-15FA-D2E6-4567955CF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FFFFFF"/>
                </a:solidFill>
              </a:rPr>
              <a:t>Monday 11th September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0046BD-DA50-4715-9EFD-B436ABA5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58832-B25D-4D1A-B3A4-A77CD128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3EE0D0-46F2-4828-B92D-C0446326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0C7232-F50D-43A5-9387-22FDFE17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7E6F64-9CA3-417B-918B-FF2DB147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F4694F-C48D-4D23-A645-996620FE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204D10-45D0-460E-8012-993ED94FB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568EE0F-F1C2-2287-38AE-60279261A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959" y="2065246"/>
            <a:ext cx="2795955" cy="3289358"/>
          </a:xfrm>
          <a:prstGeom prst="rect">
            <a:avLst/>
          </a:prstGeom>
          <a:noFill/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460378A-AE8D-EADF-CD34-375B81F4A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33" b="88665" l="11206" r="46383">
                        <a14:foregroundMark x1="26525" y1="69773" x2="38440" y2="70025"/>
                        <a14:foregroundMark x1="32908" y1="60957" x2="31773" y2="74559"/>
                        <a14:foregroundMark x1="28369" y1="63728" x2="31348" y2="79345"/>
                        <a14:foregroundMark x1="32766" y1="79093" x2="32908" y2="76826"/>
                        <a14:foregroundMark x1="17730" y1="44584" x2="36312" y2="43073"/>
                        <a14:foregroundMark x1="37305" y1="59194" x2="34610" y2="76574"/>
                        <a14:foregroundMark x1="25532" y1="62469" x2="31915" y2="80605"/>
                        <a14:foregroundMark x1="33333" y1="58690" x2="33191" y2="73804"/>
                        <a14:foregroundMark x1="39007" y1="62469" x2="32624" y2="80605"/>
                        <a14:foregroundMark x1="39858" y1="48111" x2="29929" y2="36776"/>
                        <a14:foregroundMark x1="35461" y1="34509" x2="38298" y2="47103"/>
                        <a14:foregroundMark x1="25816" y1="35013" x2="36170" y2="52897"/>
                        <a14:foregroundMark x1="30780" y1="34509" x2="29645" y2="48866"/>
                        <a14:foregroundMark x1="21986" y1="49370" x2="21986" y2="49370"/>
                        <a14:foregroundMark x1="19858" y1="46851" x2="19858" y2="46851"/>
                        <a14:foregroundMark x1="23546" y1="42569" x2="23546" y2="42569"/>
                        <a14:foregroundMark x1="27660" y1="48363" x2="27660" y2="48363"/>
                        <a14:foregroundMark x1="33050" y1="51637" x2="18865" y2="4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3188" r="53349" b="11183"/>
          <a:stretch/>
        </p:blipFill>
        <p:spPr bwMode="auto">
          <a:xfrm>
            <a:off x="4250648" y="2241431"/>
            <a:ext cx="2802639" cy="292823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65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A6AC8-3C94-A5E6-013B-8462FBC62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6"/>
          <a:stretch/>
        </p:blipFill>
        <p:spPr>
          <a:xfrm>
            <a:off x="571651" y="422031"/>
            <a:ext cx="11048698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3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54A8-F5DE-81FC-E57E-E5390122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84" y="808058"/>
            <a:ext cx="4555243" cy="1371600"/>
          </a:xfrm>
        </p:spPr>
        <p:txBody>
          <a:bodyPr>
            <a:normAutofit/>
          </a:bodyPr>
          <a:lstStyle/>
          <a:p>
            <a:pPr algn="ctr"/>
            <a:r>
              <a:rPr lang="en-GB" sz="3800" b="1" dirty="0"/>
              <a:t>Snack Time</a:t>
            </a:r>
          </a:p>
        </p:txBody>
      </p:sp>
      <p:sp>
        <p:nvSpPr>
          <p:cNvPr id="1041" name="Round Single Corner Rectangle 8">
            <a:extLst>
              <a:ext uri="{FF2B5EF4-FFF2-40B4-BE49-F238E27FC236}">
                <a16:creationId xmlns:a16="http://schemas.microsoft.com/office/drawing/2014/main" id="{E016D32B-E2A5-4AB3-A68F-304BD9ACD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808058"/>
            <a:ext cx="2559744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Product Image">
            <a:extLst>
              <a:ext uri="{FF2B5EF4-FFF2-40B4-BE49-F238E27FC236}">
                <a16:creationId xmlns:a16="http://schemas.microsoft.com/office/drawing/2014/main" id="{D93DFA9A-182D-8825-342A-8AD9AB3D4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" b="9288"/>
          <a:stretch/>
        </p:blipFill>
        <p:spPr bwMode="auto">
          <a:xfrm>
            <a:off x="1122573" y="1271343"/>
            <a:ext cx="1923954" cy="16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ound Single Corner Rectangle 21">
            <a:extLst>
              <a:ext uri="{FF2B5EF4-FFF2-40B4-BE49-F238E27FC236}">
                <a16:creationId xmlns:a16="http://schemas.microsoft.com/office/drawing/2014/main" id="{FF26FC23-E827-46E8-B0B7-DEA209BF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25582" y="808058"/>
            <a:ext cx="2559744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EB246A-D647-857D-2217-F6D996BA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182" y="1388627"/>
            <a:ext cx="1923954" cy="13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ound Diagonal Corner Rectangle 7">
            <a:extLst>
              <a:ext uri="{FF2B5EF4-FFF2-40B4-BE49-F238E27FC236}">
                <a16:creationId xmlns:a16="http://schemas.microsoft.com/office/drawing/2014/main" id="{023A6D1D-B3DE-440A-B5C3-3627406FB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3505687"/>
            <a:ext cx="2565764" cy="25367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D41B004-D71F-456B-BC70-C47F0B93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143" y="4130136"/>
            <a:ext cx="1929384" cy="12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ound Single Corner Rectangle 9">
            <a:extLst>
              <a:ext uri="{FF2B5EF4-FFF2-40B4-BE49-F238E27FC236}">
                <a16:creationId xmlns:a16="http://schemas.microsoft.com/office/drawing/2014/main" id="{C6C46C42-07BA-4588-A73F-3C50D61A8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582" y="3505686"/>
            <a:ext cx="2559743" cy="253676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7F8B8C33-F4CC-AA04-04D6-8EAEA664D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r="20757"/>
          <a:stretch/>
        </p:blipFill>
        <p:spPr bwMode="auto">
          <a:xfrm>
            <a:off x="3904310" y="3827663"/>
            <a:ext cx="1802285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ick on Name Labels">
            <a:extLst>
              <a:ext uri="{FF2B5EF4-FFF2-40B4-BE49-F238E27FC236}">
                <a16:creationId xmlns:a16="http://schemas.microsoft.com/office/drawing/2014/main" id="{F8F2463F-A51F-9B75-347B-79772EF8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98" y="2540674"/>
            <a:ext cx="2337735" cy="23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9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57A5A07-BD22-4F80-854F-E024657A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F92DF-4012-CC82-E472-3484CB8F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547" y="234631"/>
            <a:ext cx="4053140" cy="1371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What to bring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5F1FE872-DCA3-41F3-AF92-FC8C2243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B4D8C55E-CEA0-4ED9-9A17-FEFA66C9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2"/>
          </a:solidFill>
          <a:ln w="635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6A3564B8-ACDE-1B0A-E7C5-26F097234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0" b="16972"/>
          <a:stretch/>
        </p:blipFill>
        <p:spPr bwMode="auto">
          <a:xfrm>
            <a:off x="829377" y="810881"/>
            <a:ext cx="2982862" cy="29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DB816378-F27D-ACD2-8AC0-DD7FD35C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476" y="810882"/>
            <a:ext cx="1640380" cy="18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Rectangle 5142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 descr="See the source image">
            <a:extLst>
              <a:ext uri="{FF2B5EF4-FFF2-40B4-BE49-F238E27FC236}">
                <a16:creationId xmlns:a16="http://schemas.microsoft.com/office/drawing/2014/main" id="{23094562-9DD9-1ED5-AC68-C20A971F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1573" y="4279769"/>
            <a:ext cx="2318471" cy="17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Rectangle 5144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B29BF540-9FF6-BF25-72A1-50B6CDE4E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5" t="9164" r="29539" b="15337"/>
          <a:stretch/>
        </p:blipFill>
        <p:spPr bwMode="auto">
          <a:xfrm>
            <a:off x="4953685" y="3096468"/>
            <a:ext cx="1173961" cy="29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EC37BA5F-30A0-72C1-D325-A6E777E7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13" y="2283025"/>
            <a:ext cx="2952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2E77F2-E2F3-7011-C093-DD6127B0594D}"/>
              </a:ext>
            </a:extLst>
          </p:cNvPr>
          <p:cNvSpPr/>
          <p:nvPr/>
        </p:nvSpPr>
        <p:spPr>
          <a:xfrm>
            <a:off x="10325686" y="4797083"/>
            <a:ext cx="1224577" cy="191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2" descr="Stick on Name Labels">
            <a:extLst>
              <a:ext uri="{FF2B5EF4-FFF2-40B4-BE49-F238E27FC236}">
                <a16:creationId xmlns:a16="http://schemas.microsoft.com/office/drawing/2014/main" id="{03F8873C-EE25-E632-09FA-32E8B3D6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24" y="3066139"/>
            <a:ext cx="1548355" cy="15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6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6F79F82-1252-45D5-B9C3-C4F2B0BA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94D120F-99B4-41EA-B626-9C55D57C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52426A7-8271-47C8-9006-BD9DBD52E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04F92726-8D65-4F06-8243-96CB8CE66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4A7F2011-714A-4A00-ABAD-EEF84D927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0A065EE9-9615-47E3-8F07-33DE59F6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7F21A2FC-0F6E-4381-BAA6-AC50BFBEA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48821413-03FF-40EC-A08E-856957FA6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A4184E08-EDA3-4CE8-ACE1-C51601228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C7113-FC20-3DF2-9A9A-040CF5C6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>
                <a:solidFill>
                  <a:srgbClr val="FFFFFF"/>
                </a:solidFill>
              </a:rPr>
              <a:t>Homework</a:t>
            </a:r>
          </a:p>
        </p:txBody>
      </p:sp>
      <p:sp>
        <p:nvSpPr>
          <p:cNvPr id="3100" name="Rectangle 3099">
            <a:extLst>
              <a:ext uri="{FF2B5EF4-FFF2-40B4-BE49-F238E27FC236}">
                <a16:creationId xmlns:a16="http://schemas.microsoft.com/office/drawing/2014/main" id="{6205DCCA-AF76-48AE-92BB-89839DF6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82802AA0-22A7-46E7-AFF9-4715B073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6D85BD39-7DA3-4797-BB92-679610691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839755"/>
            <a:ext cx="3490503" cy="30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52824AD5-47F3-E655-AE09-0E9D3B44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698" y="1150362"/>
            <a:ext cx="3153747" cy="23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Rectangle 3105">
            <a:extLst>
              <a:ext uri="{FF2B5EF4-FFF2-40B4-BE49-F238E27FC236}">
                <a16:creationId xmlns:a16="http://schemas.microsoft.com/office/drawing/2014/main" id="{B4BDC898-52E0-4FB2-8D26-0D8D41B7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6" y="839755"/>
            <a:ext cx="2847804" cy="19888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See the source image">
            <a:extLst>
              <a:ext uri="{FF2B5EF4-FFF2-40B4-BE49-F238E27FC236}">
                <a16:creationId xmlns:a16="http://schemas.microsoft.com/office/drawing/2014/main" id="{97E435E1-5955-4AFE-99CF-B95ECA7B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5156" y="966773"/>
            <a:ext cx="2382243" cy="16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8" name="Rectangle 3107">
            <a:extLst>
              <a:ext uri="{FF2B5EF4-FFF2-40B4-BE49-F238E27FC236}">
                <a16:creationId xmlns:a16="http://schemas.microsoft.com/office/drawing/2014/main" id="{910E903C-457B-43F1-A8B2-B43135280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4031069"/>
            <a:ext cx="3490503" cy="197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FF038756-7DFC-5629-A399-22FC4DB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698" y="4181862"/>
            <a:ext cx="3153747" cy="16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Rectangle 3109">
            <a:extLst>
              <a:ext uri="{FF2B5EF4-FFF2-40B4-BE49-F238E27FC236}">
                <a16:creationId xmlns:a16="http://schemas.microsoft.com/office/drawing/2014/main" id="{5902EA9D-61C3-4DF3-A81E-4C57E464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6" y="2971849"/>
            <a:ext cx="2847804" cy="30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EB61CD92-D304-F5BA-6C29-113F5093A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 b="15647"/>
          <a:stretch/>
        </p:blipFill>
        <p:spPr bwMode="auto">
          <a:xfrm>
            <a:off x="4665306" y="3628934"/>
            <a:ext cx="2481944" cy="17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4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4121">
            <a:extLst>
              <a:ext uri="{FF2B5EF4-FFF2-40B4-BE49-F238E27FC236}">
                <a16:creationId xmlns:a16="http://schemas.microsoft.com/office/drawing/2014/main" id="{26F79F82-1252-45D5-B9C3-C4F2B0BA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E94D120F-99B4-41EA-B626-9C55D57C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E52426A7-8271-47C8-9006-BD9DBD52E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28" name="Rectangle 4127">
            <a:extLst>
              <a:ext uri="{FF2B5EF4-FFF2-40B4-BE49-F238E27FC236}">
                <a16:creationId xmlns:a16="http://schemas.microsoft.com/office/drawing/2014/main" id="{04F92726-8D65-4F06-8243-96CB8CE66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4130" name="Group 4129">
            <a:extLst>
              <a:ext uri="{FF2B5EF4-FFF2-40B4-BE49-F238E27FC236}">
                <a16:creationId xmlns:a16="http://schemas.microsoft.com/office/drawing/2014/main" id="{4A7F2011-714A-4A00-ABAD-EEF84D927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131" name="Straight Connector 4130">
              <a:extLst>
                <a:ext uri="{FF2B5EF4-FFF2-40B4-BE49-F238E27FC236}">
                  <a16:creationId xmlns:a16="http://schemas.microsoft.com/office/drawing/2014/main" id="{0A065EE9-9615-47E3-8F07-33DE59F6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2" name="Straight Connector 4131">
              <a:extLst>
                <a:ext uri="{FF2B5EF4-FFF2-40B4-BE49-F238E27FC236}">
                  <a16:creationId xmlns:a16="http://schemas.microsoft.com/office/drawing/2014/main" id="{7F21A2FC-0F6E-4381-BAA6-AC50BFBEA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3" name="Straight Connector 4132">
              <a:extLst>
                <a:ext uri="{FF2B5EF4-FFF2-40B4-BE49-F238E27FC236}">
                  <a16:creationId xmlns:a16="http://schemas.microsoft.com/office/drawing/2014/main" id="{48821413-03FF-40EC-A08E-856957FA6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35" name="Rectangle 4134">
            <a:extLst>
              <a:ext uri="{FF2B5EF4-FFF2-40B4-BE49-F238E27FC236}">
                <a16:creationId xmlns:a16="http://schemas.microsoft.com/office/drawing/2014/main" id="{3C386A05-44E6-4A2F-91B6-BDFB1625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7" name="Rectangle 4136">
            <a:extLst>
              <a:ext uri="{FF2B5EF4-FFF2-40B4-BE49-F238E27FC236}">
                <a16:creationId xmlns:a16="http://schemas.microsoft.com/office/drawing/2014/main" id="{4DAD61C7-7F8F-4316-9071-AA2093E1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4139" name="Rectangle 4138">
            <a:extLst>
              <a:ext uri="{FF2B5EF4-FFF2-40B4-BE49-F238E27FC236}">
                <a16:creationId xmlns:a16="http://schemas.microsoft.com/office/drawing/2014/main" id="{E46AC306-BA60-4FA6-A210-48C5E42ED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4D2A3-C29D-9CAD-96BA-98E44E6E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4644082"/>
            <a:ext cx="9732773" cy="951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rgbClr val="FFFFFF"/>
                </a:solidFill>
              </a:rPr>
              <a:t>Communication</a:t>
            </a:r>
          </a:p>
        </p:txBody>
      </p:sp>
      <p:sp>
        <p:nvSpPr>
          <p:cNvPr id="4141" name="Round Diagonal Corner Rectangle 23">
            <a:extLst>
              <a:ext uri="{FF2B5EF4-FFF2-40B4-BE49-F238E27FC236}">
                <a16:creationId xmlns:a16="http://schemas.microsoft.com/office/drawing/2014/main" id="{A9EC766B-4070-4E53-9100-91379727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968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D6D7B34D-F1DA-3F62-AD0F-22053AC4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070" y="997070"/>
            <a:ext cx="2139696" cy="22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3" name="Round Diagonal Corner Rectangle 21">
            <a:extLst>
              <a:ext uri="{FF2B5EF4-FFF2-40B4-BE49-F238E27FC236}">
                <a16:creationId xmlns:a16="http://schemas.microsoft.com/office/drawing/2014/main" id="{25159310-B998-47EE-A057-7973E203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690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8CB300F9-063E-A34A-2019-FED70AE4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92" y="1065358"/>
            <a:ext cx="2139696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5" name="Round Diagonal Corner Rectangle 33">
            <a:extLst>
              <a:ext uri="{FF2B5EF4-FFF2-40B4-BE49-F238E27FC236}">
                <a16:creationId xmlns:a16="http://schemas.microsoft.com/office/drawing/2014/main" id="{FFD86958-8FDF-4980-8818-607ACD6BB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7412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77EE5C2F-1DCB-FE96-0058-38B1B748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514" y="1065358"/>
            <a:ext cx="2139696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" name="Round Diagonal Corner Rectangle 25">
            <a:extLst>
              <a:ext uri="{FF2B5EF4-FFF2-40B4-BE49-F238E27FC236}">
                <a16:creationId xmlns:a16="http://schemas.microsoft.com/office/drawing/2014/main" id="{267D2618-FCE2-454D-B348-55CE193DB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0133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AF5C6FCE-1EA7-9C57-F226-402F29E1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0235" y="1178637"/>
            <a:ext cx="2139696" cy="19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7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1" name="Straight Connector 616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2" name="Straight Connector 616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A093A349-1A08-4AF6-8637-F5B806D9F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74174-FD50-5C41-B66D-137C61AF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4938E77B-2D55-443A-B818-B0FAA91D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8" name="Rectangle 6167">
            <a:extLst>
              <a:ext uri="{FF2B5EF4-FFF2-40B4-BE49-F238E27FC236}">
                <a16:creationId xmlns:a16="http://schemas.microsoft.com/office/drawing/2014/main" id="{6EC461B9-084D-4CA0-9EED-3423D95C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6170" name="Rectangle 6169">
            <a:extLst>
              <a:ext uri="{FF2B5EF4-FFF2-40B4-BE49-F238E27FC236}">
                <a16:creationId xmlns:a16="http://schemas.microsoft.com/office/drawing/2014/main" id="{AA2D137E-4AAA-4448-A6B6-4AFD043D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72" name="Rectangle 6171">
            <a:extLst>
              <a:ext uri="{FF2B5EF4-FFF2-40B4-BE49-F238E27FC236}">
                <a16:creationId xmlns:a16="http://schemas.microsoft.com/office/drawing/2014/main" id="{B5B8A1BE-4362-4A90-A8B7-02ABA232F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6174" name="Straight Connector 6173">
            <a:extLst>
              <a:ext uri="{FF2B5EF4-FFF2-40B4-BE49-F238E27FC236}">
                <a16:creationId xmlns:a16="http://schemas.microsoft.com/office/drawing/2014/main" id="{40F0D77D-9216-47F5-A7AC-E5C626246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6" name="Straight Connector 6175">
            <a:extLst>
              <a:ext uri="{FF2B5EF4-FFF2-40B4-BE49-F238E27FC236}">
                <a16:creationId xmlns:a16="http://schemas.microsoft.com/office/drawing/2014/main" id="{278C6B5A-4F4B-4CCE-A018-D2FB78BF0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8" name="Straight Connector 6177">
            <a:extLst>
              <a:ext uri="{FF2B5EF4-FFF2-40B4-BE49-F238E27FC236}">
                <a16:creationId xmlns:a16="http://schemas.microsoft.com/office/drawing/2014/main" id="{E0F24FB2-39B1-417D-90D1-C3E47390E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3BE0F7B-4331-CA8F-F7B0-94592391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660" y="2116410"/>
            <a:ext cx="5600244" cy="30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07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164</TotalTime>
  <Words>19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Badgers  Meet the teachers</vt:lpstr>
      <vt:lpstr>PowerPoint Presentation</vt:lpstr>
      <vt:lpstr>Snack Time</vt:lpstr>
      <vt:lpstr>What to bring</vt:lpstr>
      <vt:lpstr>Homework</vt:lpstr>
      <vt:lpstr>Communication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Badgers  Meet the teachers</dc:title>
  <dc:creator>Mrs Shears</dc:creator>
  <cp:lastModifiedBy>Mrs Shears</cp:lastModifiedBy>
  <cp:revision>3</cp:revision>
  <cp:lastPrinted>2023-09-10T13:28:13Z</cp:lastPrinted>
  <dcterms:created xsi:type="dcterms:W3CDTF">2022-09-12T18:11:46Z</dcterms:created>
  <dcterms:modified xsi:type="dcterms:W3CDTF">2023-09-10T13:34:38Z</dcterms:modified>
</cp:coreProperties>
</file>